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"/>
  </p:notesMasterIdLst>
  <p:sldIdLst>
    <p:sldId id="262" r:id="rId2"/>
    <p:sldId id="291" r:id="rId3"/>
    <p:sldId id="284" r:id="rId4"/>
    <p:sldId id="256" r:id="rId5"/>
    <p:sldId id="260" r:id="rId6"/>
    <p:sldId id="261" r:id="rId7"/>
    <p:sldId id="259" r:id="rId8"/>
    <p:sldId id="286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B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8" autoAdjust="0"/>
    <p:restoredTop sz="94709" autoAdjust="0"/>
  </p:normalViewPr>
  <p:slideViewPr>
    <p:cSldViewPr>
      <p:cViewPr varScale="1">
        <p:scale>
          <a:sx n="81" d="100"/>
          <a:sy n="81" d="100"/>
        </p:scale>
        <p:origin x="1502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01-09T14:23:04.131" idx="1">
    <p:pos x="10" y="10"/>
    <p:text/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168671-3028-488F-A11D-3ECFC9366913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00985B-3896-4097-B9BB-000287B750B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8DD63-6E94-42D9-9804-33BD304B89C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37461-C66A-4E06-972D-D95D0C8CFC2D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F4DB5-A0C3-41B4-B7E7-B0D29155C5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37461-C66A-4E06-972D-D95D0C8CFC2D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F4DB5-A0C3-41B4-B7E7-B0D29155C5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37461-C66A-4E06-972D-D95D0C8CFC2D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F4DB5-A0C3-41B4-B7E7-B0D29155C5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37461-C66A-4E06-972D-D95D0C8CFC2D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F4DB5-A0C3-41B4-B7E7-B0D29155C5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37461-C66A-4E06-972D-D95D0C8CFC2D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F4DB5-A0C3-41B4-B7E7-B0D29155C5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37461-C66A-4E06-972D-D95D0C8CFC2D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F4DB5-A0C3-41B4-B7E7-B0D29155C5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37461-C66A-4E06-972D-D95D0C8CFC2D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F4DB5-A0C3-41B4-B7E7-B0D29155C5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37461-C66A-4E06-972D-D95D0C8CFC2D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F4DB5-A0C3-41B4-B7E7-B0D29155C5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37461-C66A-4E06-972D-D95D0C8CFC2D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F4DB5-A0C3-41B4-B7E7-B0D29155C5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37461-C66A-4E06-972D-D95D0C8CFC2D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F4DB5-A0C3-41B4-B7E7-B0D29155C5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37461-C66A-4E06-972D-D95D0C8CFC2D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F4DB5-A0C3-41B4-B7E7-B0D29155C5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37461-C66A-4E06-972D-D95D0C8CFC2D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F4DB5-A0C3-41B4-B7E7-B0D29155C5F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jpeg"/><Relationship Id="rId5" Type="http://schemas.openxmlformats.org/officeDocument/2006/relationships/image" Target="../media/image5.wmf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jpeg"/><Relationship Id="rId5" Type="http://schemas.openxmlformats.org/officeDocument/2006/relationships/image" Target="../media/image8.wmf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jpeg"/><Relationship Id="rId5" Type="http://schemas.openxmlformats.org/officeDocument/2006/relationships/image" Target="../media/image11.emf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6.gif"/><Relationship Id="rId5" Type="http://schemas.openxmlformats.org/officeDocument/2006/relationships/image" Target="../media/image14.wmf"/><Relationship Id="rId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D:\zeb\Slide Designs\Dreamlike_flowers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92352" cy="6858000"/>
          </a:xfrm>
          <a:prstGeom prst="rect">
            <a:avLst/>
          </a:prstGeom>
          <a:noFill/>
        </p:spPr>
      </p:pic>
      <p:sp>
        <p:nvSpPr>
          <p:cNvPr id="8192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192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4933882"/>
              </p:ext>
            </p:extLst>
          </p:nvPr>
        </p:nvGraphicFramePr>
        <p:xfrm>
          <a:off x="3276600" y="2971800"/>
          <a:ext cx="4918214" cy="10831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CorelDRAW" r:id="rId5" imgW="6894360" imgH="1514520" progId="">
                  <p:embed/>
                </p:oleObj>
              </mc:Choice>
              <mc:Fallback>
                <p:oleObj name="CorelDRAW" r:id="rId5" imgW="6894360" imgH="151452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971800"/>
                        <a:ext cx="4918214" cy="10831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609600" y="2667000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81841"/>
            <a:ext cx="8610600" cy="397031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Presentation</a:t>
            </a:r>
            <a:b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on</a:t>
            </a:r>
            <a:b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ur-PK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 ر د و گر امر</a:t>
            </a:r>
            <a:b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Presented by</a:t>
            </a:r>
          </a:p>
          <a:p>
            <a:pPr algn="ctr"/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DR. Sabiha Sayyad</a:t>
            </a:r>
            <a:b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From</a:t>
            </a:r>
            <a:b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Night College of Arts and Commerce ,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Ichalkarnaji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b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Urdu Department</a:t>
            </a:r>
            <a:b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 descr="D:\zeb\Slide Designs\wallpaper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4819" name="Object 3"/>
          <p:cNvGraphicFramePr>
            <a:graphicFrameLocks noChangeAspect="1"/>
          </p:cNvGraphicFramePr>
          <p:nvPr/>
        </p:nvGraphicFramePr>
        <p:xfrm>
          <a:off x="2895600" y="3962400"/>
          <a:ext cx="5781675" cy="162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6" name="CorelDRAW" r:id="rId4" imgW="6827040" imgH="1919520" progId="">
                  <p:embed/>
                </p:oleObj>
              </mc:Choice>
              <mc:Fallback>
                <p:oleObj name="CorelDRAW" r:id="rId4" imgW="6827040" imgH="191952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3962400"/>
                        <a:ext cx="5781675" cy="162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zeb\Slide Designs\powerpoint-presentations-templates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2056" name="Object 8"/>
          <p:cNvGraphicFramePr>
            <a:graphicFrameLocks noChangeAspect="1"/>
          </p:cNvGraphicFramePr>
          <p:nvPr/>
        </p:nvGraphicFramePr>
        <p:xfrm>
          <a:off x="474662" y="1219200"/>
          <a:ext cx="7297738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CorelDRAW" r:id="rId4" imgW="7642800" imgH="4956480" progId="">
                  <p:embed/>
                </p:oleObj>
              </mc:Choice>
              <mc:Fallback>
                <p:oleObj name="CorelDRAW" r:id="rId4" imgW="7642800" imgH="4956480" progId="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662" y="1219200"/>
                        <a:ext cx="7297738" cy="472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8" name="Picture 10" descr="http://us.123rf.com/400wm/400/400/elisanth/elisanth0909/elisanth090900020/5488206-handsome-vampire-with-pale-skin-and-blue-eyes-holding-glass-of-wine-or-blood-halloween-them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971800"/>
            <a:ext cx="2543175" cy="25146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zeb\Slide Designs\Violet-Futuristic-Design-Template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6150" name="Object 6"/>
          <p:cNvGraphicFramePr>
            <a:graphicFrameLocks noChangeAspect="1"/>
          </p:cNvGraphicFramePr>
          <p:nvPr/>
        </p:nvGraphicFramePr>
        <p:xfrm>
          <a:off x="838200" y="420688"/>
          <a:ext cx="7467600" cy="5827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CorelDRAW" r:id="rId4" imgW="7521840" imgH="5873760" progId="">
                  <p:embed/>
                </p:oleObj>
              </mc:Choice>
              <mc:Fallback>
                <p:oleObj name="CorelDRAW" r:id="rId4" imgW="7521840" imgH="587376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20688"/>
                        <a:ext cx="7467600" cy="5827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51" name="Picture 7" descr="C:\Users\abcde\Desktop\images 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667000"/>
            <a:ext cx="2743200" cy="2971799"/>
          </a:xfrm>
          <a:prstGeom prst="ellipse">
            <a:avLst/>
          </a:prstGeom>
          <a:ln w="38100">
            <a:solidFill>
              <a:schemeClr val="bg1"/>
            </a:solidFill>
          </a:ln>
          <a:effectLst>
            <a:softEdge rad="112500"/>
          </a:effectLst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zeb\Slide Designs\powerpoint-training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28600"/>
            <a:ext cx="9144000" cy="7086600"/>
          </a:xfrm>
          <a:prstGeom prst="rect">
            <a:avLst/>
          </a:prstGeom>
          <a:noFill/>
        </p:spPr>
      </p:pic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3009" name="Object 1"/>
          <p:cNvGraphicFramePr>
            <a:graphicFrameLocks noChangeAspect="1"/>
          </p:cNvGraphicFramePr>
          <p:nvPr/>
        </p:nvGraphicFramePr>
        <p:xfrm>
          <a:off x="2286000" y="0"/>
          <a:ext cx="6679161" cy="478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6" name="CorelDRAW" r:id="rId4" imgW="7483320" imgH="5354640" progId="">
                  <p:embed/>
                </p:oleObj>
              </mc:Choice>
              <mc:Fallback>
                <p:oleObj name="CorelDRAW" r:id="rId4" imgW="7483320" imgH="535464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0"/>
                        <a:ext cx="6679161" cy="4781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2" descr="C:\Users\abcde\Desktop\video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-152400"/>
            <a:ext cx="3048000" cy="161032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zeb\Slide Designs\powerpoint-2007[2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5057" name="Object 1"/>
          <p:cNvGraphicFramePr>
            <a:graphicFrameLocks noChangeAspect="1"/>
          </p:cNvGraphicFramePr>
          <p:nvPr/>
        </p:nvGraphicFramePr>
        <p:xfrm>
          <a:off x="2819400" y="990600"/>
          <a:ext cx="5934075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4" name="CorelDRAW" r:id="rId4" imgW="7468560" imgH="6226560" progId="">
                  <p:embed/>
                </p:oleObj>
              </mc:Choice>
              <mc:Fallback>
                <p:oleObj name="CorelDRAW" r:id="rId4" imgW="7468560" imgH="62265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990600"/>
                        <a:ext cx="5934075" cy="495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59" name="AutoShape 3" descr="data:image/jpeg;base64,/9j/4AAQSkZJRgABAQAAAQABAAD/2wCEAAkGBxQSEhUUExQWFhUXGBoaGBgXGBsYGxkdGxwZGxkdGxwbHSggHBolHBgYIjEhJSkrLi4uGh8zODMsNygtLiwBCgoKDg0OGxAQGy8mICU0LDQ0LCwsNCwsLDQvNCwsLCwsLCwsLCwsNCwsLCwsLCwsLCwsLCwsLCwsLCwsLCwsLP/AABEIALEBHAMBEQACEQEDEQH/xAAcAAACAgMBAQAAAAAAAAAAAAAABAMFAgYHAQj/xAA8EAABAgQEAwUHAwQCAgMBAAABAhEAAyExBBJBUQVhcQYigZGhBxMyQrHB8NHh8RQjUnIzYlOCQ5KyFf/EABsBAAIDAQEBAAAAAAAAAAAAAAADAgQFAQYH/8QANxEAAQQABAIIBQUAAgMBAQAAAQACAxEEEiExQVEFEyJhcYGRoTKxwdHwFCNC4fEzUgZignIV/9oADAMBAAIRAxEAPwDuMCEQIRAhECEQIRAhECEQIRAhECEQIVbx/jknByjNnKYWA1UdkjUxFzg0WVYwuFkxL8kY/rxXFO0Hb6fjMqVH3csrDoQWYaAk33c7Wio+UuXrMJ0fDh9Rq7mfz85rp/ZOerF8K93maYJa5CiDVKkgpHjlynxh8JLmUd9lg9KRiDGlzRoacPPX52FzPsl2rVhZqcPi1FciZ3JiVGkpTtmFKZWqx53EJa+jR2+S2OkMI3Ex5tA6rBH8u77LcsszDTilMxakk0CFvQkgHQddiDFKTNFLls+RXg5M0b6tWZ4tOTUTTlrQpCvqxd6RN2Jkafi9r+yj18gKgVx/Fk91Q/xogOTWrOTt+kH6qY7fL+0fqnryRx7HK0AAJBUtDAsWcNU72akDcViT/H1UhiJOKcPEsTNkLSUpUV92gIYGhPRtOekMdJM+IjidNOF8fz2Xf1BcKIWoY6QuWog5bVZ3AvUaDnGFPhnMPPw3CQI+SocapVTahNLRGOrUmNF0oUTdyYkWqNJvDTatUfn7Qp7eKCeSvuAez6VNadNmFSFOUoT3aaZi7v0843MPCHMDjxTQRWivh2GwibSUn/Z1fUxaEbRwXC4prC9mcPLqmTLB5ITExpso53Dike0KpSQkuZawXSUFSDTQlJDp3BoaRx5NUreGky3I7UD3K0ntJKShCV5s4WS6v8szmvO8VcQKY3LwUHuzdu9bWmcJmTVlaCCQlRGYmvi4rSvSITRsFOB3XZHsAzE/2rwYNQFWbZ2PmRCI5sprcKm+SJx1PslsHjvdqU4bMkhOu1X18Giy42LCg5ocKaFYYHE2Dhj4/n7xUOhVctAVgMYEqCHcGoPgxbeHMfYV3DG2UmpqB7pSiASLHW9K7QzUBWGRtecrgvVSnuAdHZ47mB3VYwngu2RrrURAhECEQIRAhECEQIRAhECEQIWE6aEJKlEBIDknQCBSa0uIaNyuA9v+NTMbOXMp7qXSU5KRlOtaEq9Q20UHPzute5wuBGEw4H8jv48vJaNjpapaQolJCtBfWtuUSDLFqlPLJGTYWw4HtlisJhyrCzAgLyldErqwSSHFC/4WgYS15aOK7jGR4jCsnIst08j9iqfFTVzpZnFWZaql3cqDFZNGJJJNNoHAZtV2Fz34Yln8Rstx7LdpV/08oLSjupyOAQ4SaFXPR4zcXIWy0ANAvF9JDNNfNbJh+KhaXSMqrsCcoD947mhJ3+6Wy5xlOh58vH8tUQ29CvT2oQRlAzGuYO1TStHcPHTiHA1l/v2XOqcDVKr4524nypstKUpVKCCMrGmhZW9OfhF+Fz3R9sVWy3+j+hjiIv3bby/wqST2vmTU/wBoqBANATndquxqBenN4RL19dnbu3Scb0LiMKb+JvMfXkqPGcZUo5isnckk/WKQY4mzqVlhp3SsviqCSlZPeoCLOf8ALlEjA74gFPJZFLNC2bU/lYgQlOGtIOIILvzEGQEKNaLrvYIlWBlFT1z1P+6hGzhG1EEytAr9SRq8WTpuokDioVoDH9Iga3XGszGguV9vsQVEkaWiKe9wvI3Ye/etKmcQUrCKSdFhvr+sKc3VRDNV7wrEhSGFxCHsOyRIywrGbNJQWNRfpFTLwVPKL1VdMAmApUKaEM6ehhrHZDafG4sNhJ4nFzpIy5gpJscoB8ef6RZjbHIbpNayN5ulU/8A9SY7hRu9S9d4tGNrhRCstbS2vhXaD30tUs0V3fGqbRUfGWHuToR2r7j8itgXi2LVPT9oS5tlJy2u7xuq0iBCIEIgQiBCIEIgQiBCIEIgQtO9qXEjJwZSkjNMUAEkPmAqdRSxe3nCpnU1a/QsJfiLo6DhwXClrCld9ZJLskVOhqTfZvWKuUVZXqTK8u6uwO48fJJz8MZkvK/eckPSu1PKAOAd3JcuFdPAWA9oai/cFVyZxEkoUKpJF9CxtyL+cNcAXAhZDHvjw74n6FHB5pCVB6Agjqf4EEjbpT6LlLGvHDRWGExBl0BpmJBvq8VJ4w51led6RhyTGhodvBWSOIE/MegEUzCBwWdVKBc5SVMLqoCkMpT2BN+TRbaDlGXZe76MGD6sSxsAPqR6n3UwzfAF5bg5iSPQOz6NEg4g1a23x522N/dJzMPNBYJzVpkIVXkEl/SGZSdVSuSNoaGmhxpMzJ5UElbE0BUqjWobEnnXrSIOZfiq0mAwsrhLJHv5A+iiThUr+FWQ83KfO49Yg0jYrNxf/jRPbwrv/k/f7+qt5rpAqCNCLEORFFzCDRXlsbhpMPMWSij91jIQVLQkDMpagkDcm3rAGl2gVSidl3bhOG9xJlynfIgAnci/q8azOw0DkpEp33nWG51zMq3i08JBqX1/jwhbjZU/gbfE7fU/Rcq7VzHJ5xxp5qDFrUiWkJIdIdSVd4gWNaE7EwPLaOquRlocC7ZU/vBJmLSlTgF0kG48IWe0A4KvIG32dlsWCxqCl9WFOsUJ2G9FTljARPSLgO+v59IgClByRxMvMkgih/POGMOU2E1rqOi1mZhVJVUW9ekarXhwV5rgQpMNPyTEKB+YU3Dh38hA8AtNpkbqPqt+mza39RGe4gFQBC+ho21ZRAhECEQIRAhECEQIRAhRT8QlDZ1BOY5Q5AcmwD6wKTWl2wUsCiuD+1TjKpmMWl8qZXcArYMTT/spzWjBEUpn26l7PorDiLCteCNdT9Pb6rny1ia6fmAcGzM5+0caC3VSmezFHJuRsaqk7gpuYqBIBYFjYGozBizWPLpEHjTRXcLLbyHb0D6bHzpJ8QwqVTkDRbEttV7cgYYwlosrP6RhEkzWj+SjMwKmzEpGVIZgLAilL0qYl/Gyq1g4h0bPhGg8vusMRNIAZvpv4PaF1Z1VfH4QSizuNB9fU/JS4LFlRCe8DSnXWFyRAarz0mGc0jkVaJWgscpcVqoHSrBgNH5Rxpy6Be2wPRTMK2s5N+Q/PNR4hA+Qvyt6ueVPu8dpoWg8SEdjVJLxJYh8p5vR9egibY9bCpyY6RrSw6Oop7CrGXIbAMNKeO8Idma61p4Z0csQjO1fJQkKQpqtp5VdgzsIYWh4tqqB78NJkk24HmrDB4hJBQqiTUK/wNK0qQ1x46Qoi9CldK9HM6QiGXR42P0XSewnZmVJWmfNmpXOKXQlJBSgEV5ldb8441zIj29F86lgkjJaQdN1ueL4nKl/EsA7PXyhUnScINM7XglRxOkcGjdUuN7cyJbgBayP8UqP2iP62d4/bi8yVIwuboVp/He3S7pw6+8aFZyueQERyYp+r3hv/wCR9SuPLTqStI43xPEzQ7s5tLYtyIHeB5lotQYdg1NnxNpYeOS01asq3Ic8zr4xpgWKCttNhPz+NLmhCVoQyBlBSCC1KGtqRFzAuOjGqs+D47KwIcev7RSmjtVJGWtmkkNoBo9x63jPcOKpOCixqXSWdZGiWPp5xNraOuikxuuunitWxKypXeDGwBDN1jQY0NGivABo0WUrAFwwcuG2JfU7R0S80Z1fTsbiAfgk22WfvCurY7W0oPaV9ORqrTRAhECEQIRAhECEQIWrdpO3MjBzUylJWtRSFdzKwckVJUK90wmSYMNLXwPQ8uLjMjXAC61u/YHmuX+0DtYcaoFGZElKapWUhiC5ZiamnkOcIkkz6BehwHRhwLS95BPPUV6hP9kfakqXh5snEZpi5cs+6W9SaAJWdnIZV2iTJS1uqy8V0dHPODEQLOo+ZH2XPeM4pc15q1EqVVROp1JOuhiuDbrK3ZmBmHpugHBIyzlIZqkAWG4evWGalUxlYQRxr7fVSYifknoI1SUlqcxal/wQNBLHKU0gjxkXgQfopFUnpcWRfqWP5a8cHwFMeQcZHps2wfVJ4NJDkj4i46aef25wyXRtLPwHae6Q80tjprKI5C/QGOsbokYucZyraRhnmJVXusK6Eg5bbFz4axAuOoWhHh45C2TuBUuIlvUrYCg6a0Nf1aFjuV2YAfEaUVE/M77jpq9On6xIt5hIZJ/7V4/gWUySFpYkHwqOaecLHZOisyRiePK/tDu3HeErgsV/8aviSbvobU8obI0EWqGBxFPMTzqOP181YoU4yqH3EVgS02FuHLK3q5R+cwlZksyzUhi5TeoF9N6eBh+UPFhZRc/CyZCbHArY+zHaUyApD5QthmCQ6bas+Xk/SKc2GZLQfenL6qp0tgW4+MOjNPHofp5rfuHdnEzWXNVmBqGN9QXiwzDxMFALwRLonkbEeqtZeClS6S0kIfUlVd6kt0iTWNjHZUZHE6LmvE0f1ExSveoS+YoCwpIypej5Wdg+xeFOGY7pD9XUFXzEia7hkaUam4AFHNYW+VzTopl2TQLV+1GCWhYKyVBXwqLEkBqE3JHONCCbrBasROBFhU0hJqLD9Kw93NP3KtMDMBqSGZ3ivI3WkmVtO0TE7i6ld1JKUWYa13u0L6kAWd0nqwPFbFweeQkEmjDXwEZ83xUFXkbZVsZaJjZ0gjp99IS1zmnRIaXN2SeKwJSke4CAsFxnfKXvW7xYhns1Jt3JrJG329u5V07C4wn4pfhLceZMaLRDWisNMVfD7r6gi8tJECEQIRAhax7Qe0/9BhVLSU++V3ZSTvqptQkV2dhrC5H5QrmBwpxElHYb/neuL4P2icRSvOcQpQBq6UlFdCMrB/CK/WuOoK3xgsMOy9g97XXOxvb2Vj0+7P8AbxDHuu6VECpQdd2u294fHLm0O6x8b0c6DttNs58R4/dc99qeJSvGDIXySEJUAWyq7xyn/syhT9IqzUX+S9J0Jnjwu27iR3jQX7LSMR3k5SCNc1CQdixtbpERoVdl/cZ2rAPsq9AZYcMp22cENE+FcFnHSQGqcD6hMGZ3lIIJGjaV/eFVpaumTtujcNN1guQFKBU72SCfFyBQMHhgNClWdGHyiR16bX9h6qu4vOImpJuP1t4CHRjM0rJ6RlMeIab+Gvc38laoQozZi7pCUJJozkkt6aQk/wDEfFazaOPzcA0fdJz52UltPzzjoGYglVpXiEODPzuSJkGYQ5qSH1YWbwEPzALJGHfL43/q2RLHMoAXygAgNTa9qeMUnO0tevhYLyjgsdHJdKXDAg7PR7V8a7RJmbmky9W6yeCpZ89MxWVlDZQsOoAtDw0t1tY0s8eId1eUj/2Gw8RyXmCmqkryKcp2JLdRA+ntsJeDfLhJ+rebB/NE/icO/wDdSWIqaOC2h8oUx5b2TstTE4dsh69hpzddt63CbkHOnm1PKloS8ZXUVp4Z3XwCt+Cixk8hGZNFIapY1erAjY84ZF2XhUMe7rMM8ndtfY/NKYHFgslQBFttd/Ew17OSqYTFjQP1HuuueziZNGFUlRzSir+0dQn5xyGYM3WFXpovNf8AkIjbiuzvX+X+clsfHZ6JOFmzZiwhIQamlT8I3JJLADeCi4UFhMBJXH8Liu6GBLhNdksQQxrrvFdwLbvdBbRJVhhUq0A+sUpCDqUh9K8HD04mSqWsZgtg4HeTqFJ6KAfQ2ixhJcuwRG/KVyf+mVKmqQoMpBKSDoQWL+saxdYV/Mml4YJS2UKTVwabWOhpSOcbUWu1spbBy6PtEJCUP0KvsFiAKE3agijIw7hV3hW6JgSO6T6xUIJOqSRzUicQXjhaoFoUv9cN/wA84kLpGQr6Kj0q3EQIWtntYgcROCUAO4kpW9CsuSg7Fmbm41ERza0rX6V3UCbvP+rZIkqq0XtzieEz+5jFpK5ZKQUlQWk6gEUI3BcPCnlh+JaeFhxjBmjBo+hXFMVMlkKlyswlBRKcxGYg6qYNnonp5xWca0C9NFC17e1qfzZUf9WuTNGVRSoF0KBIPJiNYmG5hYWbJK6GQxv/AKKueL4+ZOmlUxWZaj3lUBJs9NaRWJs6rcyiNrY2Cgq5cxSVMD3TdzRjfpT6Q1tEKpI97JAG7Hv9fDTZYY1DkEv8YbobB+USaQbScSwiif8AsPQrKSsqKFu2hPmlX3iBGUkKbHmYMl9fI0nVIEsqOfOSRQBhTe3KgpEhyCm5vVuL3G78yqHF/wByekVIBDsL8uukOj0Zaw8Z+9iw2uOv29Fb8QxiUBIOlAwDkn4i+rOWfZI6KjZmOuwWnjcV+nb2fid7fgVZipigBmBarddQR5H+IYGjhuqE0krQBICGjb/Vlwud3wbEFx1jj2kC0zAyB8oaVbYSeSfdnNqQx8beZ8YrEW1bkMuWYsPFRzhlUpNGXVyBRg+2rflYGutt8lyeMxzFvB3sksdKTLUgJLGhOtbgHTr1hzNRe6zcUxsMjWt7Ne53rl5oxCcy0AVq/wD6kFvAM0DNiu4gB00bQON//JFpiXiLAVzy817KsRf8bnEXN37inwYjtNFfEwnz2+yw4FOJlipLU/PD7QYputrnQMx6oDkmcUR7tZNyFfoIjWrfJWZHjqp83/t9lQ4YEkAOXoBzi0Ra8zE4tW69ku2KMCmYhZVMBNEIFQoFiSSwYjYm0JfAb0VHpKZmJy8xfDgpu1vaFeLEozUlCE/BJdyVGhUss1BYdd6cYMlrMYwC6VbhVs/h4D9IpSkuKU7Uq7wqyHHP66vFJ1FV3C9VsnZtFTLQSFLScq3talbAmhPOGYYkuoaEpe5Wne0DhRkzhNoc6iFVeqagksCSoX5gxfgsAtduFZidYI5LWJ8wlIGukPbupjdeCWKA35X8IiXHcKfWUNdvzZM4cZWUS4J0uB0/TeFO10XCwH4T5cVYy8XlNC4FA+sVywndILb0KsZDTB8RFa+n7Qh3Y4JR7JUpKBoo8wD9jEKPNc1X0jHp1tLTOIe0KVKmZTKWUEApW+UFwH+IUIJY1pTeFuky7rZg6GklYSHajcfnNc77YcYw0+d70EoXMYqB7xAAABdBKHDPvuYiSDqFoRRmCLq3na69+eqveBe1MHhizNL4yUBLAo8wqcIW2rMSrpzjuchuu6yhg2yTty/Cd+7mPt/S5XLxSl+9UsqJAcC5Uom5JNr7+sVA3mdV6huIkdYa3sgbd3cqydOAaYiw+ID9Im0WcpVKWVsYGIi24jl+eyyx8oLyqDUYg8qEx2MlpLSuY+Js7WSt4Vr3cU7PS6tbOIrjRasgzPCrl2UrZocOAWU/Zz+SdxIHuUnXMPIAeN1RwbqxNrEL4EfnuqlE1aPhsXVUUvT6Q0ta74lkMmmh/wCPY2dfHRWHD8SZgBCP9m5VP2hbo8rqWlhsZ18QeG0djXDwTZ4mwyoQEgs6gAVGrmp+lIkXOIRmijdYbfySyMCSsqUHULBx3WataO8RzgDKF0YN75eukF8hvSzRMJJQpNuh9X+kcygagpome4mN7EjiFGUoKHeD1BFRDA3NoVnzSHDuEjTYvUHQhNCc5TMTpX9rvCayktKvmQTBs7PzuU+O7xCgczVvVvrEGmjqrOIaHAOZrWtIKETAHI2ILi1nOutokCWrj2R4gWaPjoe7u891FiZP9wqSSoBKiSWFgQhKRoA4POH9YHClnHCvZMXg3oST5aNHd/SJMv8Aty3uElzToANdBEHEFxToI3NgZe4B9wo+BJPfoWcV0Gz9WtBP8KX0LYkdyJ0TOJlBSZlXKqJYbEHzIDc3L6x1tCiV2drpGvazmT7pXBlgBY1Yi6Xo+2/1geS05gk4dgki6p+nI8rUWGwYkLzHvEHu7Eb9dIm6TM1eWxcEkEhjk3+fgp85mTTU2uasam20JeQGKq4hoop3DTFSlNMS9q6F9zQgUis4NeLalkBwtqtcJiHqS+32bnFR7K0CS5ui2PhXEloIGbKCqqggTFNtlU6d/SFMkyHT89dEugne0nCv6rBrOYKWVEguAcwDhwDsbAActYuRPy/ud/5+BcY7K4HguUImAJAPxAsp9GJ+kXSNdNlZI7WmyyUoEnQ0b7xyiAFw7KXh89w2ocCITMo2uPCel4cKl5y4KTfx1hJcQ6ggyG6OqYw6FSzuGr/HhEHFrwokNcNPdWEqcVB2SNKisV3DKaSzGQaX0mS1Y9KtdcC7TT5aJk+SVe8UCFg5SnIF1ygGpCXTVwWIDUpTkOW71XtsE4yFrgculc81aX+Xz8dP4nKbLNawD7NYEdFU6x1jtFDHRBr8x8D4/wB8EmvFgp7qQkl3IDONH03glNkBVsN2GkjfZY4RKkTa2INdDaIdktViBs0OJBO1FYcRSEEqAoaKG/7wM7WhXce0ROL2jQ6Ec1lLlBIMo3S3q5P0MDzrmUYGNbH+nJ2r0Ov3TQmPfZv0hK0mu1tLqkDMA7uXIFadfOGg6Ki+AZw3/sdfBRYpbpTVgVEnzp6PEmgC0jEuL2sANAmz9PYWlMakn4fhSMorb+Ia2uPFZ2KY4kiIWGikvJnrlBQ0UG8RrDCA9U2STYUEcx781byVIUlBQkgJAFS5WrU0A1/mKzyQSFq9GxOy53uzDh49yY9zMIoQCfH6Qm22toxTlltIBK8VXurBSRZWn7RKq1HollznnqpWkHg76/f3SS5qiTLmAPv+vneGUKzNVB0khe7DYgDx+6j4bM91MKFfCos+x08DEpGiRtjdJ6Pl/ST9U/4Sa8Dw9VdTZaRQ0cU9PzWKjS4hehmZG1wAIo/miw/pUhjLUc3zbdOcSe4AUUuLDW4mI0fVBWsjKoaktZJ5+kFg7FcIkBIe302Xk6ckAoJDsWHVqqsq1Q/lUxMA78FXkljB6uxfHuCAyQQLtWtCQ+oNW5bRLUnVLcWtYWsOp48lGJXw94GlQw5hywd76xx8h5LsOEaDYcTzH1CFYL4sqhdr5nG7FjYXYRLNx4JbcG4tyjR3ssZkuwVVLO4dgS1N30rS0cbl1pV8ZhDMGNnGm1jh5/Q/NZ4WSEZlA5gQWox2L9D9IXN2gF5jH9GywgvGrQdwrXD4pPvEE2KWPhXzrFF0ZykBY5BrRPzOGSiRlOQs+YGhszi38wnr3iwdVESv46qaVg5wSSGmAMSUGtWZkmvKjwZWP29EFzSeSf4XxYJGVgGNQXFAQSCN6CnKFFrozZUHsrVaN29wIlzROlURM+IO7LDOeQVcDrGzgJxKzKdwrmGcHto7hUuHnXd6hukWXN5KWUcVLg5jFz4xCRthLe3graROopNgq35vpFRzdQeSgRxV3gFhaCTU5Q3hvFR4yuSH6FZTQKWNNhEdQhpK792sxaJeEmlZACklA0dS+6keZEejeQAvRYJjnztDfH03XzxhcYVqAW3vAlWUq+YMac9Q3RuVJrjS9g5rM+U6a8PzTxSU4dyoDF71ZnDEtQkVpuDEW6EEJ037sbo5Nxp48vzmtfWClZSS4HrFhwG4XnI3Oa/K7/U5hyogk0YEj86wggA6LWgdI9jidKuvzxU6k+8WjVLZlPsLjm9B5x1ulnkpYj957G8Dr6bpLM85VflLeFtIa0dhZz5D+sJ5/TZRYTiJKsqtSzj7iOPgodlcwnSrnPyScdLH1H1VqlRNiBuS3pWEgc1tmQuHZ9f8SigknKASdAxLt+GGAO3WfIYSctfgWXugUughtfz8vAd+0gMbk/ZN9yimy0lGUiuh8vWOhxGyVJC17Mr+OxU+EoCE0yA+v4YU8k6nir2Fa1oLGfwB/wB9VMuc0wAvlIYRENtpVl8/V4hrXbEUo5WIUM2Yuxp0sergxIgaUkMxEgD2ym6Njw/tQ8RS05DWUG8rejRKL/jPckdIjLjY62cK+3skuLf8heygK/eHQ/D4LL6TAE5vZwH+qPAKzdxR6HWJS/8AYJGAIdcL/IqOZOXLmNmLjXeOhrXtukuSafCz5Q42Fb4fGTF1oAkAUALm7l/4iu5rW7BbUGIxE9hzjQ5d/us0ICiSpRc3J7x0u5672gu91NsTRo3RSrlJ0I5OR6sfWOWeSaY2EUHa/neq6bOXJL0KTtUeO0NaGu0WbNJNhTmOreY/NFaYKcFgaFtS+v2cesV5GUtvA4gSgc0Y9ICFHRw7aMY5Ee2Ap9INrDPcO7y11WOFmtcUttQ/z6xKXQqlC1mIhMTxofy1nMUzcrc94SG2vEY3ByYSUxyeR4EcCFJKxtLmmn1iDotVRIT8jihQQQq7ekV3YfNwUS0HdSzOKSzWYRR6ksal731iIgk/iuCN38Vhxuck4ZShKWuWqzpoDoSosQPOJ4Zv74GYAjv+i7HG8PBulr3Zzgcueck7FDCrukTpbJUOSyoB+RbxjccQNataBA3Gq3JXsmxASSjESplO6ClSX8agQkvaUh5C1fiHC8RhVZZ8paGNyO6eihQ+EKc0FK0UmBxpQTl506xWkjzbpbm2E6wLEm40/i8J12pdbG87BdW9uU9SZOGqAkTSov8A5JAy/wD6VGviNgvW9CZQ97jyHzXIsGsoWiqQpC0kGliQ4Kh4eD7RWYV6CYaUvMXKAJyuR3gHazs4Y+IMBGVMvre0Bxr2C1rFoKVOfzaLbTmC8xiGlkmYnRN8MxAZYGg+v7iESMNgrT6OxLcjwOH1UmAmuW5EdAaxx4pMwcgca5X9/oq+XM7ylvyH3iwBQDVi9ZbnTHwCgwCc00eJ9CYnIaaSq2DBfiWjmVsGFSW71GBboSS8UnnkvV4VhIt3f81BOxSh8oAFiO6Q23OJtrnqq000jdC0ZfQ+SwDqUlaD8RqNM1qjmWhgP8XKs5tkTxHfflfesZeJCwtFQWLjpcc44WZdQpRYtszXRO0dr69ynwCnc/5J9ReESitFoYBwfbv+w9xumVSc4DFlDzcRAOym+CtOh65rQDTh9OKUmuhYCil1kBhcuQCTDgMw0WdI90MtSVbtKG5sizXgpZ/enpA+QK8yCBEG6Rk81Zn/AHcexrf4B3y0S2PwxmlLaJDk89oewhoJPNZWMgdO9kY4NFnlxVfg5ZVNGSyS7jlrDXGmarOw8fWYkCPZp3/OaZ4hJzTRuBX7feFROphV7pCESYpo41r9E7gEDKog29QGt6wmTha0sEOy8t2+ynXIKgwGnQc79fWIhxtPdD+2Gjik5mGQlwSC/wAwLN0B+8ODydlQdhY2giQ78bqvoosPLmJzSyxzB0k8tPEEhoYS0i1UjinjcYXa2DlPA9x8R+FT8DIIUGZST4NseTtC59NVb6I/czR7EeysZOKC0swszMKu96VPXSK7mFuo4LYhxbZOy4XmGo9lCDUByQ1AatWrOYnIbAKq4ZmSQs4cFJxaWPdpyk5kgqIozGu/5sI7GBQB4rL6awBxFzA/CPYKrSlUwgSXmKIBo+1Uml38Im7LHq80F5AsDT2lfYPsVMKQvEz0yUlu6nvGxNagA05xnydKRg5YWZjz4KPWNHwi0wrE4HCqSiVK9/NRTMtqF7qJoCDs58oWI8ZiBb3ZWngPy0HrHCyaCR412jxWIl5FKQhDqoC70sQBUHTxi1hsBh4HZgbK63I3itPxE1Si6qmNRrWgaK0KrRWvA+1OMwtMPiJiAfl+JPglQIfwgcxp1IXHNB3W88N9qWNyFE+TInPqpJSebhND5RVkazgUiSNnmqXGqViFFRlypb/+NAQKgDTp6mKxkAUM4bsE3LwrAAKmBtlED6wkTOHFR6xy6z7bpT4SQdsQnyyLJ1G0a0w7K9L0NrK4d31C4tIQClWYLcO9KNlURvqExTrRenDzmo+qjkkqky3LnKtVToCpgS//AFPmIa8W4BUsJIf05J4XXyCocSvMl9dfvDwKcsSV2eDvUciYUi1wyaXeOuZZS4J+rYb4igrHhCUJKit1ABqFgSfVhyhUpC0uj46JJPCift4KbiPDQEyghKlBRIVZOUuMugGruX1ibH8Sl4zBgU2IW33GyiXwdWFnZVqT8wLGx2cUJ8WiUhtpBVbD4YwztcDY9E5NW4dvk36MecU+JXo3OpjSP+pSuOLgGhAoa+fjaJx2qeNIcARqB3+vmsEy8rN8yT5i30juYlR6kMIrZwKS4mjKsTE0zAK3rD4zpRWTj2BrxMziL801w+cCLsTVOldW8RCZm62tLo6drm0TROo8eNeitHBbMLEEEern9orbbLdPa+PfgfupBJSlWcDvaGzHlzjrXGqRJhoQ/raF8PH6peXJyEquptfC5HgImTm0VaKPqCZN3Hnue/8ANgscRhCtOUE942FzsOm8TjcM1+iqYvDOdF1Y47nnyH5yQqWJEvIkB3Lnc/oKfhiRdnPcoMhbg4uyLcfbxVWuYQn/ALG5O8T3NcAs4uLGF38nJ3hpHuiNWLvvCZvjBWr0aB+lcwb0U6tX9srarPzHKvn4wojtZVoB94czVw9kjOfupBZRFyHcs5B2h4rUlZkmemxtNEjiNzuQlZU01BFQXYaNt6+cTIvUcVTilIJY4at19OXjqncMnLMKgPiUOlUlX1hbtWUe9XoP28SXt/kW+4J+ax4aohcxJ+Vx60jsnwXzCXgSRiHM/wCpPzTEmbnWW0pr43G8KkblACvYabrpXO7yPRWuFlSle8VOClJ0SkKJUXDUFWYeohMvWk/tb/JZ3Tcr48IGM3efYa/ZJYfE4iUjLKlsbh0mgNqAfWJPw7JHW+15H9NK7tOa70KgxGDxE1STOWtwAQCCkVdiHpDG5IhTGUmQwTOflhYb8Fb4Xs8ielWXLLnoDkJUMs1IAdSQCyVj/Gx0Y3ryTyRHXVp86/rv4LuJwWJiZnkjI8dlSzOG1YTAedusOE+moWcHN5KlxkkoLKi7G4OGiss1GiylY0AJBQnu6hICjf4jc+cdewnQFTdZ2VrwrHS8zUqG5xTlieAkOaQFcYVXdqwIuPzeKzhxSyss6T85Hr9REdRwXNV3r2lYYzOHzkpRmUwIo+XdXkTXnG1ILaVv9GuDcS2zS+f+OqMuSKJClISPidRbU7A0YVJ8IqgXQXpsTIY43EeHmVXzZ3cCALAAgcqa3qTbeO1mNpObqYhGNxv4DU++nkkJ8hktbldzR/5iTXW5UpoC2LXdVmHnFNAWGtrddIsnULEidkdvorjAg1Kh3WBSlmDF6xTm7NVuvR9GvEucu+EbNCmm4jKMo+E3Aav6HnBGeabiyABl/Pzms5ctUxK0vnolaVm9O6X11AO2tokSAlRsdK3IfEHmRwPescJigRQFxQvcEeVKfvEJGUU7CYkSM03Fjv8A770T8Mj/AJMzu4ypAUo3d3LJ8a8olG6hRS8ZEHu6xgvnQVbi5yixCFBty/0EMa1qoYnESkg5SK7/ALKTFYdSghBopq8g5NebMGjrSLJ5KM8T3sZFxOvgFmjA+8JytlQAK84iZMos8U+PBddJljqmCtfcplEtaEgOC1NYrEtcbWrHHNBGG2DS9Riu9lJbQlrb3rDOq5Jbcd2srtO9TzZyUAVBKg9xyoTpERG477JkmNhjvLqeZ/LKxkKmAFwAWYE069aExx2UFTgdiHR6gdxOi9/qMoyrVmoWewdjQWGtW+YxLMTo0JWSOMkyus/nmsV4RE0ggPXQt+gjge9ppSfhcNOM4G3I8Oah90ELKBYgMXdzq0dJzNs7hKbGIZTG34XAV9UzhFOkoNDYeEKeNcwV/CuzRGB+nAJeYViYClOYi7D/ANXL6sdGEPYGubQ0WbO6eKYPy5qP9etLzFlKSZnuyilcygSo6BID63JMTaNMqrzvAkM5YWjv3J5AD58llw+qZb3KnPIBLfcQqTjSt4Gy2MuGpN+QasODpdUxbjvq7r2o9fwbxOUaNYq/RtmSXEH+V0pOGAD3lScr1a5+1fVok9ubtKODeIs0QPGifn7qeZNKSlhmAD5TTy8h9IS1rR8SvTyykkRDYefko5PEKEFQDlzTa1GvU2Md6vkltx7tM2tKRWJS4dj/AKkj6/pESwhPbi2uPJSSp7EFKiCNdj1G1IjlAVjrs4INEKLHKLhKZdQHUQ+vwkvYEEbX5wCOtSV4bpXCMjxB6oaHWuXMKgxeKzOCP2MXI46VBkZBtJMYenWvBAuqwwmLmhglTjY1HrpCHsjOpCS7JxVvhsTOI+AGv5eKb2Rg7qsSzmvroiNNX1xH2wdhVmdJm4aWtaFOCiXLKsqgzOUh2IoHoMprWFubyWtBO2Vo612rdtd+9aBO7P4wKyLw05BJZzLUDTY86Qvq3DgrhxccpskDv4/h0WE/sfjspPuix3ZJv12hzYtNlmT4pxcQHWFSTuzmJSWMpXg0SqlSNlOJStISFiYFZGaZVmNAk/4s1NKxWxAshbnRDsrHD84KOYQ43MJF0VfkLczb3KbwisiiB833BDeJy+UduwU1gMUorxWXE8WAp0IAF6XILEl93zWFoYe0qrpOoOdov7f6spGIlLLpSdmtlez6a0P1iGVzVbbiMNL8Ng8vwqwlTFJ+EZW1BD+D2U/LWAOOye6MVdeu3iqbFJNa6EPvfz6xwOrRVJ481uB81Jw3DLy5l90FstKqDlyBb9YlI4aBc6Ow8pa5zjQ5+HcpFSRZKnVzHpyhfkreRo+B9nwv/EoAFKKVBlfXoY6bAsKszJLIY5BTvn5oEkBQIFvz7wZiQu9Q1koLRsrRcurmp02tekJadaGi15W6Z36k7DYKOYylEqSpepLeZMSBJ1tV3NhGhZfcAojPAqE20Ibw5QZSdCudexhzNbtwOn+IxCBRSKgE0Gj3FfykdDqNFQkia4CSPUAnTiL3CxGJZwd7m4I5j8tHaOyX1oJ127wmsGuWq4cgH52Fm0r/ADHAMvBPzMmGjvdGL4fJQWzJUR8oCso/2UatyF6VAhokpU5MGw6D3/NBz48EjNm2lpLnexbU0qH2jg3zKMjxlEIOp3O2h+/yTMmUEgbAV/QQtzzsNyr0OHa1tn4R7pfHcQcJRYJJYddRyMWm6gBYssgaSeJNpRONTmq70DgUty/PKOOYeCWzGML9bB5jVMTMImcLgL3FH6j7tCusMe40V52Cixo0dT+7QHxCTwmK9zMAmIsdQ/i1IeACLasoSmCTq520Qn0y6uFd0hwC+xevL7jwQO0KO4WuR1Ugc34XbePLy+SZxuE98hKSWsQ5YPav5SscY7Ic1JnSPR4xUGZop49+4/Tkmh2RkYWX77FzUq2Sgul9nFSfKKr8diJn5IGV3/mgXjKAGpWscY4mmYcspARLFtz12i/h4HM1ebKhWqVkyAQ8Nc87JT3kGlbcOwnzEkDeKssnBVZJL0TiuIoBIGh08/vEBE6rKiIXEWvreNJaSIELwh4ELCZJSq6QfCO2UKsxnZ2RMugAx3NzXbXMPaz2LUJKJ8pL+6Kszf4Kap6ED1hUosK9gHASUTuuQT5JoSoBvyjdPpFdoqwteYE5XE1SlnLqhqGgf6faIMGptWMRICG13f0mhKzSwU/T8pzjgOpBVoQ54WuYdbP+KnnqyLqMp5Wh7RbdFhYg9VP2xR7tljiceTdRUetBHRGTuoTY6ho4kqywQMxKAsUcUGuopzcecJfTHaLTwRkxMLes2v1H5orKbOCWBfQXt0pblCQcxsrYlIhaAPLkFjPTLBrUi6nL6bUAF9eusTBP8UiRkY7Uh17tPp8yl5ijmOZiQxQsNUbFrltXq3KJGt/VVWlwcWu14tdx8D5aeSyxcsCW+pN+VMvnWF8QFYlaeqLztpR5pmdVSCNc37UhI2K0pAc8Z4Ufkk8arK5Zw9WoagMQd4bEqOOtgJqxYsDwFUl5swkEkuUhwT8w1B3684Zv5qi4nI7Wy0aXxHEHnv5LLCkpWRoQCH2O7+EceARfJNwrzFKWDYgEfKj4fJYDHhKnUMyFBjyVY2bb08IYxmmVU5caWPEh+F2h7iND6qIY1Cz8LVvaOGNwQ3HQSu+Gu8/0n5MgbdXLwkk3RWpFE0jM0eptTTp6UgOyegDn7mw8o7me8UNkPEEBzOPaPqlpmPSaMWem/wDHKJCKlXf0gHkA7ckqsJWUvZ2tUw0EDdUHt60itrrVQzVZaBL7/wAwCzrajI4RnKG3X5uvUYgpL1bYs4fUEQEWFxsxY7NrXI7jvBCm4jL97LzUK067jTxiETsjq4FW+kIv1kHWD428f+w4fnklOE44juKJKdK2/aHTM/kN1m9F4wi4ZNW/JbJImgoAocpNbXa/l9YqgFeticwt0NrYVYRYSgvL76ElaVqSQpxXMk6ERRcHNkJAPcV89xjo24qQA6WVznjeHkpnrGHVmlvS9D8wBNSkFwDs0bMTnlgzjVVnEcFJw3D5lVtr0hUz6CqyuU/EeJhIKUXt05xGGEk5nKMUJcbKoAqLyvL7igQiBCIEIgQiBC8WkEMagwIXzx207NKk4ucDKUlCpilSy3cKS6u6Wamod9maKzwb2XqMG5j42nMCeIWmY3C+6eYruj5AaFa1XIb5UgjxaOt1CRi29VLZ2Gu+54eACjwPE0mYiWM3uwFO1CpWU8iw8I6YwASow9Il80cbdgk+MzO+wBNA9IkxlBL6TxIdLQCRlYYlQdJZ4mdllANLgTsr7BHvZRd6D6iKDwd17HCPZ8LfEeSfyd7Mz5ai1zb9fCFtJba0JWNkePVJTsSpKiWOYVIoq241EOa0BZk8z9dDe+lXXh/ij94AHSGSU5gBo57w84l4pVsDQWCmkZh3G9R66+ZRJxDyWU9SQDsA7P4RAs7einHiT+lDX7EkeGppWeHUFpSRcab0t0MVyMpIK3Y3CeJjm6Ob78/VYql38ue7HkGNdI6Et4G1fTyO404eyr1yCc1w6SlyaAFn+gh7TXFZE0LnZtKsVZ2AO69lVzKHwpSz6O4c/SOlhy0iOQFzn/xaKHedzXokvcqMvKA6lOWGguSdgBrDgAX3yWU/OMNk/k86Dx1U2F4QUkZi4ULDkfPfSB0gdoEyDo50Vl58vz/FnIdBYEkEOA4URuWTUChiDwCBYT8O90Ti1jtD3XSJ2BWe9mep1SbMNFP9jpBnAHD1R+le82HOvw/u0pxDh6wMwSS2o/KGkTjeNrVLHYKQAODTY4/mqmwrZEK2Pe5Qp/xFqvYWjDHKOB1TBT3c6WLEmocO9H8IgDTqKtSMzQ9ZHrv68PbZV7/21ZvlIY9fx4f/ACFLJv8AYfn4HQ+P3+anwyiqWRqU+o1iLh2lZw7i7DkbEj5bFK4PCFRez1rpr66dRDXHWlQw2HLu3/2VxgpCsyQgPmpTTckkMIXuNFqRl0buzutgwHBVkLmpTnQkFSil2BF6sxNy1aAxSe1521peI6Qwj4JC2Q9rQnzv82XP8WVJnLBFQtQIO7l3jUaLYL5JrWgsHgr7D8Inqw6poaWwcCoKvEnXwjPdioWyhm/0SgI81bqgXLTqoPqP3EXwXclbFDdRTEgEgg08PQiJ6qds5H1/pfbsSS0QIRAhECEQIRAhYzJYUGUARsQ4gXQSNlz7tT7I8HilGZLKpEwv8PeQT/obV0SQL0iJbyVpmLddydrxXNsd7GeIIUkyxKX3wHTMYgP8RzAU6OYg1ruKsPmw7nBzdPJdgPYTDFCEmWjMlCUktcgM9osBwqlnueXOJ5rW+L+ztKSVoSG5NAaOyA5c+7VcHVhViYlJyrdKzoDRrWfycc4pzxE6hb/RGNyHq3eSqJSXSWPSmh1cc2inXBepBAaSoMWEyULWSCpYyg1csdK6s/h4w4CyGhZs2WGN079yKA56eqTThj7vKBVm6P3lfYdSN4kT2rVVsZ/Thg3qvC9T6BGLw9Mo0IbwFYU1/aJVjEYaoxGBxHsNVDhMcJZShiXDuKsf018IY+IvtyrYbHtwxbAQTevgVYqmBVUrbQ0f61isAWmiFtOlbO3NG+q/NVgs07zebBvGo894npeiQ68tSH3pLYrE9zumgVoL0+jcoey+KzcVKAwZNhy4prhYUO8RlUpJFGT3S1HNA5AJJs0dJ4XpzUoIqYJS3t8By7/qrGfLSnMMqh8pd3NHdykVYgu3hV44SGmgE1jHSMt7gT40B5jeu7TvUJTLADJBUKEJLhjYuABR3qouQKXjhB3P3/pdhINtiaXd4GUepNkKCf7xRASEskOxL0F3plvyH3jgc06BDo5wbOUXwOnvqD6pTFpWklQJAJJVarUdJ0FajS8SaQ40de9Vpo5IAHsJbzbv5g8RzUctk94NW/nsAKj7xBxvRNiaIwJAd9+R8u60YaUtKylCXCq3ZmfUlgP06x3R7ddwoMEmGmLWDsu4KwPD0BjRbgFQIGUEjapLOa03aOddl0arX/8AL6w3NoOQ+Z/NElMkoQS9MwJGU0qG5s5ADUibH5tTuqc+Hbh3ZW7H6gbJiXPlgkocOA+apdg4DMAHJ8GgkFik3CyMjcHcdk3InKIZlEPRrOGtoTb0isQ5bUOIZxq1ZJxRyhKicoPw5sh6cxY1GjR2jXaCzMf0Ng8bIHg5X1w4+I2Vfw/CYWXOMxclSmqmWVgpfmcuY66x2V5kjyAkd4WbN/4y09lsleX9qftXj14pATLlJSkqLJd1NoRYEFmsTWkRwWFihN2b71l4joGTDDNHbhxNUVoqCgFlAjpX0NY1Vk0VKsSiSSskmpJBJfV4FzVfacdU0QIRAhECEQIRAhECEQIRAhECEQIWm+0XsarH4cIkLTKmJXnqDlWwLJJFqkF2No44WKVjDzdW8OK4txfg+IwM33U3uKACgQXDPRQOziM57HMK9xhcVFiIzkdQVRNSTUqY9QedPH7QNeuSw3RJ17zY8kwpaEI7r6ZlFnzbBtKt+COmzsux5IgS8/n9n7JSatklZv8AKOsQDQTQ812SUtjMrt9mj8/AkJcps0xTA5WDUFmo+/6xYc4HstWPDAWZp5d60/pZ8DwqFBUyZMWKsEyxVR5k0A8zWGvLAKKqYGGaR3WNdWuqkxSAVn3aMoc3OcgbZtT0AhIda0HwHNlGp4nksUSwRlcMmuj06d4X+0TF7lV5GNNRtO2pHztWfDsSFpLuASskhRDtQVDFhdusQotND8J+yvRyNmjzO0ab8mt39Tp4JdfFl5c6AQmyUM4yOAMxO6UrsBpowDQA0qhLO+VgcG6aENGml19DXje6ZxWKXlJQXBAIQAwLM4bQ91wRzAYQgOB0ctSbrKzRa1qPDiNOI9+KgkrE0Mp00172bxuFPEXDKdFKKXr2U/j4173RHd6FKpdYmS1VIcDyowHKJkAEOVRjnPZLhn/xvX6+i8wxGVAOYksAxs4ub0FKBrRJwBcb2pIhLxExrfiJ27tirqWghAlgMkf5BqkCpN7WAcDYVMViS/uC3mRRwbau28O7u/AiiQ3TM24vXQOBoYLGwTcjwbcRft5KNUtOb4Q5BIfxf77RIFw0CW9kJNv3WExIBYX1qCPBqHTeIdykQ1wzNq+8JOZxDLQu+zGlq7NTSGthzCwVny9ImJxa5tHw/PsoUY8EhiDbb1iRjypDOkGymwU9MVmS+3QfwIS1utFaksrnRZhw9QlZWOBIALvyiZhVKPpMEUouJSxODrBzAFlMXYPQ0qH8odG5zTW4Wdj8PDO10pGV291ofFT8A4EmZISs5TmJuVBmJDWL2d+cSmLs2i8bLIWupfW0WlZRAhECEQIRAhECEQIRAhECEQIRAhECFU9oezmHxqQmegqyvlIUUkOz2LGwu8QewP3VrC42XDEmM772AfzyXNuJ+xtQc4eekirImIY60zAkPbSEmA1ofVazOmWE9tlDjRPyWqD2UcSKy0sJD/NMQ3gQSW8I4Iyd2qUmLhbbo5fKifmPqp8f7J+JBIUPcEgWCyfTKKx1uH5qM/S+ei3ccxota4t2Kx6AQqUrwEMbAAbCpz9IyyMLSfRV+D4XPw6F+8QUihrvbziGIZYtWehcT1bnR89R9fZLKmFqP3T3kvcP/AaFtpXpHPqxwOoXvEZQSkzEOHAcaNV6v+VgiNnKd1LpCPIzr4R2XDUKThR7wSCoKKVhJSWbN67WO8cJo33hGGY146vm13vRVlwpKWTllpUtKUAlQUXSSQoMFivSttHfocdR4pseHaQ1zRqGsFkDTe9710PcDwKhm8TUVBJlqqSlGRywavdajqOYsd6Vg6q9iov6QfE7ts0uu/hrY08EScIoOTQB3qFVJZknXU+BiLwCE3DiQO2oGyRvz7vDmvMbNSDMygB3JsHLMwajBmbrHN6ClLlhdI/c0B7AfRR4PBMAtfxaCjAaafEa9A0QmkrstU+j8Cf+aYbbD6prCTMz2DlgT9bO14XlrRaEcubM6vBSpQxOYhSdCHAJtSjnlR7EhgRE2NCryyvI1NE8ALP2/NEnOlpL1UmzFiWFNnL86UfpDWubsKVGTDv+J7neQUTlqTAsDY1FLMRcx11jf+lyIgn9t11vwd6a2p1KCksSCKssGmjDcNVxr1iJFH89k9shlZROnB3I9/1ValSZzpYJnJs+pBtzF7w020cx+bLKYY8U4sPZlF6+HA8/mE1gEnvJV0Icbflf2hElaELUwOftRP00IIS8sqlKyBVNxevO8MzZm2qPVfppTHeiueFlDKXOSlaClgCRc7sXHj+kdiblNpfScz5oMjQeex+dLHByklAIGUVZKbAEkxWnsvXi5viX1TGqrqIEIgQiBCIEIgQiBCIEIgQiBCIEIgQiBCIEIgQiBCS4pgvepbWBSaRxWjca7P8AvELlkCoIfUbHqDEHCxRVzDyOhkEjeC4nxnh5QpSFABaCxoX1/b0iiOwaXqZmDERCRo81hKw+VBQouGcHqWLbgv5OYk5wzWN1yCEiHq5PhPsksCkpI/yQfNPLduW0TfqCRxVPCDq5GtO7Tp3g8FbylgKUKF6pOlC5Bba8JJO62mdWwlgdodu7uPLXa1MlTfEADUHTkdW8/KIhxGysPiY4AyD8+Xv5LHEYhAQwNauAxG4NDSvKxN3idWFWlkay6quV/OtBz31VPiVZiEvduZoGHp5RMGgsqRpc4NJ3/PVWK5jy31FPL8EVj8YW4X5sKSDtosOGz/7aSQCAajcA2LMR4bw2QdoBUsE+8OXcRamlKBD2UsjKA1E86bNeO6alTjL+y3i7W+5LcRxJlEVA5qBOgIDCtjfnDGR3uquLxphdTCGjmQTfpr5pPGAKAmJYTE10IUNxT0PrHWU01wVXFMdO3rW0Ht1sfyHMd4/3gvMJOJWKMmYgKI5ihI6msEjab4Iwk5dOOUjbI79j67pLiBAnBSC5etNqfnSGM/46KzsaaxofHvdemnyWxAmmh1pW3nY/jRTvWl60AOaH8aKSx0rvJO6fuRE2aNWfjGXOCeQWy9kOx87Gz0SylSZd1qo6UVLh7EmgBv5sxkRLharYnFNihLhXd3+C6ph/ZThkpCfeTCwZ2T+kWTEw8F4wxAm10CGJiIEIgQiBCIEIgQiBCIEIgQiBCIEIgQiBCIEIgQiBCIEJfEYNC7iu+sCm15atU417OMNiVmYtws3IcO1A4etKQp0LXGytCLpSWJmRuypOLezSYv4VSlAAAOCksNAwLaawOitMh6S6s5hYPqtI4v7JsaSVIT/9VJ9GP2iLYi0Jk+NZM7NdHusKpxfZrFoT/fw6mDB8rUapJ3J8KmIOhrVq0MN0iJOxMA4c+KrPdTEWJIZsqnLB7DaEnvC02WzWJwLTwP5aDh89EJq5oElRIDMO6HtfrAwEmglzuDW24AVy28zpuqidKnCYP7SwAoO6SAKtr9TFoRUKXnnY0mZrhsCPylY5cuYEd1XoYo7jvC9UBkLr+B3sV7w9HdUg7n1gkOoKMBF+26I9/ussOjvoBcFDA8w1xHTtY2K5EHdY1jtHN07iNaPytL4pHvDlfMpKlUUWJBPPrDWE7qjiIWyW0VmBPZ2NHkolyvdgMKnQEGqmemgCU15mJ1mVYgwbDy8av2HupuG4cpOY0ATkFn5nzaISO004q10dAWvzO2a3KPqvJHDQlZWSFEqVQvQV/XQ6dIlJIGtoJOG6Pc6Z0ruJJ9TaezsQ4Cg1bjb6t6xXbQ1K2Js2jGomyCubLQgEkhIZLklRJIA5sQOsSZpskTgvecx0A+W6+kuyXB/6XCy5ZAC8oK2A+I3tdrPq0aLRQXiMXMJZS5u3DwVzHVWRAhECEQIRAhECEQIRAhECEQIRAhECEQIRAhECEQIRAhECEQIRAhECEQIXikg0Icc4EA0kpnB8Or4pEk9ZaT9o5QTRPKNnH1KZk4ZCAyEJSP8AqAPpHVAuc7cpDivAJOI+NAzaKAr+8dtDXELneM9jylElOKTUlgZRsTYkL8LRUdhrN37L0cf/AJAA0Ncz3/papxX2X47CkrQETUj/AMai5H+pAgOHdVXanB0rCJMzbC13GYcgstJTMGhp+fnjTILDRXpLbiWh7d+YS06UlbZkVGu8SBI2KVLGyY3KzUcdFLKCU91IAS1W16+POJZydCo/p2N/4wB9PzmssxUe67WGrDQPyaIucbtNijAbXDisVqagqXqxcD9TTpEa57qecaCMaK44H2UxeKP9qSoj/JXdSNu8q/QPE2xPcdAqk+Ogw4/cfry3K6b7PewKsLOXicTl945EtAOYJe633IcDkfK3FCWm3LzXSfSrZ2dXFdHUna+6l0SLCwkQIRAhECEQIRAhECEQIRAhECEQIRAhECEQIRAhECEQIRAhECEQIRAhECEQIRAhECEQIRAhECEQIWge0/4B4/WISfCtvoj41xybcdf1ilLt5Be3bwS02yen3ML4Kq5KTY43ZIl+JXfAv+RH+w+ioZFurM3/ABHwX0thfgT0EaK+bv8AiKlgUUQIRAh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5061" name="Picture 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143000" y="228600"/>
            <a:ext cx="41529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Documents and Settings\Admin\Desktop\Images\ARBUNITS\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 rot="20548121">
            <a:off x="463822" y="1217052"/>
            <a:ext cx="421827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r-PK" sz="7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شکریہ</a:t>
            </a:r>
            <a:endParaRPr lang="en-US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999</TotalTime>
  <Words>41</Words>
  <Application>Microsoft Office PowerPoint</Application>
  <PresentationFormat>On-screen Show (4:3)</PresentationFormat>
  <Paragraphs>5</Paragraphs>
  <Slides>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Monotype Corsiva</vt:lpstr>
      <vt:lpstr>Office Theme</vt:lpstr>
      <vt:lpstr>CorelDRAW</vt:lpstr>
      <vt:lpstr>PowerPoint Presentation</vt:lpstr>
      <vt:lpstr>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Farid</dc:creator>
  <cp:lastModifiedBy>sabiha kureshi</cp:lastModifiedBy>
  <cp:revision>138</cp:revision>
  <dcterms:created xsi:type="dcterms:W3CDTF">2011-06-10T12:57:05Z</dcterms:created>
  <dcterms:modified xsi:type="dcterms:W3CDTF">2022-04-20T19:02:23Z</dcterms:modified>
</cp:coreProperties>
</file>